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1" r:id="rId6"/>
    <p:sldId id="262" r:id="rId7"/>
    <p:sldId id="263" r:id="rId8"/>
    <p:sldId id="264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E354-0774-B430-B57C-ADA6000CD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6B82B-61A2-207E-EF6D-96807F9AC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D9463-3914-2109-3699-EDA4A2B0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B364-7D53-8407-1FD3-4152B6F3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2649-EF44-3AF6-E0FA-E5932796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DC34-3EAE-8744-EC6F-D675F694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B2E39-24D5-6F15-A92F-C30AEE964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DA390-628A-DDD9-632F-0709DBBB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A9E4D-7E6B-732F-816E-F495444D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850E-CA47-138B-77FA-4416E0CA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9B864-9BB3-9D4F-D046-36C3C4979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6CD78-9B75-803E-B922-EA4BC916D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8F0D8-4E4C-D6A5-A474-5956CEC8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196B-17FA-DD2D-DEA6-27F727D6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13BA-2B1D-C2C2-009B-0A2F6B4C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F212-665F-5A5B-E113-FE7FB1C5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8E377-2F59-CADD-B0F2-8B005FD8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FCDA8-125D-142E-D951-55898303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7902-0CDC-86DA-4223-AEF0B7EB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35AD1-D92B-CB6B-3EC7-86A1BDC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CE71-ECB1-2384-9F5C-6F35D091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7F7A4-0132-AE4B-23E0-708762BE2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7E72E-F39C-9B46-FB0D-B29641F2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1836D-05EE-4AF5-C177-FC52F056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D6DBC-F79F-D87B-EF34-4F2CE51D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A127-482C-9D29-444D-024355B7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527F-BE1F-B81A-D391-85E5139F1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17246-DDB8-5429-9F6A-453E329D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C4C3E-C469-2A11-7AE3-C1A330FB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7CA1-B662-A795-7165-7E67A404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92A6A-EA7E-5BAB-F6A2-57C35B2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C47C-0A3F-A5B4-8742-6940E008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1F747-32D9-9E12-7036-08CC7DD5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56A3-8C4B-6B26-B51F-8C08F4DC3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13D01-ADF0-FA00-5231-193602050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462DF-93BC-BB23-5411-ACD8385D9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72622-5859-4015-1004-F47ADBB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3B8A2-A5B3-D396-E6C7-8B95851D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949BF-7051-D6CE-4053-0C37D1B8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2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CFED-9C92-D706-D7C5-D6622A03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8755C-BA91-FC8B-999E-3B96A455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D0500-9A51-1B67-12E3-BCA3BB8E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90527-0222-A85E-0924-2C3E3D84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791DC-0C46-40E6-9673-B8D8E282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3F980-C7C6-B7ED-BAA6-2FCD27CB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808B-5569-6DC1-987F-D337EA6C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AB41-5B47-0FBA-0645-93550ADD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89DC-C31D-736A-FAAA-383BBF571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2F1F3-2330-D69F-8E5B-09A36FA5F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0B2DC-9157-69A4-B736-2A5A53F4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1B958-9FC3-DCCD-35A1-1126596A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62D55-A52C-4F9E-EC6C-7E919513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2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2DA5-7AB2-6644-1405-5DB44B44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FE7AA-BC41-14F4-6D34-31004F10D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EC0DC-8570-FE7A-7855-D30C8A7AC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BE74-EF7B-1CE4-5811-E39C3A36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4180D-15D3-6B0C-0446-770D3FD7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74658-792A-CDA4-094B-3D5948DD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D75E8-F56D-9D17-ADF5-D671201C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B264-1863-2329-6E5C-F532FCA4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1C98-A638-9DCA-BF1E-08423A983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9860F-A32F-4A58-8520-5A1A6B9C057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4D1EA-94BA-267E-D514-E6FAFD543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730E5-F45C-38E9-C02F-7688BF7D6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1491B-02B3-417C-822C-4281EEEB3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petry.github.io/NormalMap-Onlin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D3A1-26B9-86D6-3067-8FE79407E2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basin Animation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34F81-434A-B5F7-D527-566F1AB1B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2022.12.13</a:t>
            </a:r>
          </a:p>
        </p:txBody>
      </p:sp>
    </p:spTree>
    <p:extLst>
      <p:ext uri="{BB962C8B-B14F-4D97-AF65-F5344CB8AC3E}">
        <p14:creationId xmlns:p14="http://schemas.microsoft.com/office/powerpoint/2010/main" val="279556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319" y="2886724"/>
            <a:ext cx="3805362" cy="1084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6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--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Sand: Normal and parallax map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Waves: Procedural generated waves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Caustics ray: Projection of procedural generated waves and blend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sea filter: Frame buffering post-progressing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58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7045B485-8021-6D5A-F5CE-DCECB1CA6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399" y="206241"/>
            <a:ext cx="8179281" cy="6445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C4F6BE-FF9F-3037-09A1-E0440D8F6AC6}"/>
              </a:ext>
            </a:extLst>
          </p:cNvPr>
          <p:cNvSpPr txBox="1"/>
          <p:nvPr/>
        </p:nvSpPr>
        <p:spPr>
          <a:xfrm>
            <a:off x="344568" y="473566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6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(seabed)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45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Quad render with diffusion texture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2-triangle quad with texture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Generate normal textures and add normal map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Generate displacement  textures and add parallax map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use this online tool to generate textures and adjust parameters:</a:t>
            </a:r>
          </a:p>
          <a:p>
            <a:pPr marL="457200" lvl="1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https://cpetry.github.io/NormalMap-Online/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Add normal and parallax mapping into shader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followed :</a:t>
            </a:r>
          </a:p>
          <a:p>
            <a:pPr marL="457200" lvl="1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https://learnopengl.com/Advanced-Lighting/Parallax-Mapping</a:t>
            </a:r>
          </a:p>
          <a:p>
            <a:pPr marL="457200" lvl="1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https://learnopengl.com/Advanced-Lighting/Normal-Mapping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3F041D-2FB4-F64A-5C84-1A77A9B4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57" y="3641757"/>
            <a:ext cx="2825584" cy="220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BB0E3-DD0F-A780-3E52-63765327ECED}"/>
              </a:ext>
            </a:extLst>
          </p:cNvPr>
          <p:cNvSpPr txBox="1"/>
          <p:nvPr/>
        </p:nvSpPr>
        <p:spPr>
          <a:xfrm>
            <a:off x="9981549" y="327242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</a:p>
        </p:txBody>
      </p:sp>
    </p:spTree>
    <p:extLst>
      <p:ext uri="{BB962C8B-B14F-4D97-AF65-F5344CB8AC3E}">
        <p14:creationId xmlns:p14="http://schemas.microsoft.com/office/powerpoint/2010/main" val="205521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(seabed)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45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4BE122-2326-369E-FFD5-7849DD18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9" y="1437287"/>
            <a:ext cx="7757160" cy="5200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8B86D-83F0-EBDA-14A0-ABAFE2F2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91488" y="3318716"/>
            <a:ext cx="1126395" cy="1551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6A330-5A7A-F7DC-07CE-554737BFF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8" b="1586"/>
          <a:stretch/>
        </p:blipFill>
        <p:spPr>
          <a:xfrm rot="16200000">
            <a:off x="9797539" y="1676343"/>
            <a:ext cx="1126397" cy="153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5B636-DA8F-2019-BF85-E18D4BABA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828209" y="4933620"/>
            <a:ext cx="1126396" cy="157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633223-2990-BBDB-D7BA-68EDA68D2921}"/>
              </a:ext>
            </a:extLst>
          </p:cNvPr>
          <p:cNvSpPr txBox="1"/>
          <p:nvPr/>
        </p:nvSpPr>
        <p:spPr>
          <a:xfrm>
            <a:off x="9481778" y="1505787"/>
            <a:ext cx="17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texture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CFEB6-1E52-33CC-42AD-D77EC1F79270}"/>
              </a:ext>
            </a:extLst>
          </p:cNvPr>
          <p:cNvSpPr txBox="1"/>
          <p:nvPr/>
        </p:nvSpPr>
        <p:spPr>
          <a:xfrm>
            <a:off x="9541465" y="3161864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06054-63BE-6D3E-C88C-FA32DE480A16}"/>
              </a:ext>
            </a:extLst>
          </p:cNvPr>
          <p:cNvSpPr txBox="1"/>
          <p:nvPr/>
        </p:nvSpPr>
        <p:spPr>
          <a:xfrm>
            <a:off x="9314830" y="4817941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texture</a:t>
            </a:r>
          </a:p>
        </p:txBody>
      </p:sp>
    </p:spTree>
    <p:extLst>
      <p:ext uri="{BB962C8B-B14F-4D97-AF65-F5344CB8AC3E}">
        <p14:creationId xmlns:p14="http://schemas.microsoft.com/office/powerpoint/2010/main" val="306185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Procedural generated waves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96" y="1440623"/>
            <a:ext cx="10515600" cy="505225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basic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TRIANGLE_STRIPE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OpenGL draw call.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waves is an overlay of set of trigonometric functions.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followed the guide of GPU Gem1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waves function is generated following: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skybox environment texture mapping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is also been considered.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0221213_183715Edit">
            <a:hlinkClick r:id="" action="ppaction://media"/>
            <a:extLst>
              <a:ext uri="{FF2B5EF4-FFF2-40B4-BE49-F238E27FC236}">
                <a16:creationId xmlns:a16="http://schemas.microsoft.com/office/drawing/2014/main" id="{B4F6D78D-7E0B-A2C4-1C0C-8F9A714F5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0740" y="3825521"/>
            <a:ext cx="3321257" cy="261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48748-93A1-3E56-6FF3-28C7CB472ECB}"/>
              </a:ext>
            </a:extLst>
          </p:cNvPr>
          <p:cNvSpPr txBox="1"/>
          <p:nvPr/>
        </p:nvSpPr>
        <p:spPr>
          <a:xfrm>
            <a:off x="9480617" y="3456189"/>
            <a:ext cx="180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D1C9D-72A8-1D27-B4A8-47531A856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877" y="1483282"/>
            <a:ext cx="1802284" cy="1791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96ADC-B4BD-5688-7838-293082F7C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397" y="3574858"/>
            <a:ext cx="5220429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3: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Caustics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04" y="1657232"/>
            <a:ext cx="8838539" cy="543533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Caustics ray is a major feature to process water simulation.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is by enabling the OpenGL Blend, and render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virtual procedural generated wave the same as top waves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lay on the ocean basin level. A ray is then cast in the set direction and  test intersection with ocean basin plane.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point will be counted as vertex of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TRIANGLE_STRIPE,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add light texture.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7E24DF-9D8E-D176-4AA0-14419522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633" y="1228288"/>
            <a:ext cx="1246133" cy="1205371"/>
          </a:xfrm>
          <a:prstGeom prst="rect">
            <a:avLst/>
          </a:prstGeom>
        </p:spPr>
      </p:pic>
      <p:pic>
        <p:nvPicPr>
          <p:cNvPr id="8" name="20221213_183132">
            <a:hlinkClick r:id="" action="ppaction://media"/>
            <a:extLst>
              <a:ext uri="{FF2B5EF4-FFF2-40B4-BE49-F238E27FC236}">
                <a16:creationId xmlns:a16="http://schemas.microsoft.com/office/drawing/2014/main" id="{48209212-D32C-8297-B3D0-FC94C1165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2121" y="4119790"/>
            <a:ext cx="2690368" cy="2095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C40C4-BB94-952F-14E6-6EB157CBD20B}"/>
              </a:ext>
            </a:extLst>
          </p:cNvPr>
          <p:cNvSpPr txBox="1"/>
          <p:nvPr/>
        </p:nvSpPr>
        <p:spPr>
          <a:xfrm>
            <a:off x="9735189" y="3751472"/>
            <a:ext cx="148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DD885-A1D9-42FB-DBF2-377CF74D4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14" y="4176059"/>
            <a:ext cx="1772185" cy="172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D0E180-2381-1B54-F64C-B68856F2E9E2}"/>
              </a:ext>
            </a:extLst>
          </p:cNvPr>
          <p:cNvSpPr txBox="1"/>
          <p:nvPr/>
        </p:nvSpPr>
        <p:spPr>
          <a:xfrm>
            <a:off x="6244491" y="5955286"/>
            <a:ext cx="29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map of sunlight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85638-3723-8F9A-6129-7F30A11D6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380" y="2502793"/>
            <a:ext cx="3073640" cy="12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4: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sea color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09"/>
            <a:ext cx="10515600" cy="539098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rendering the wave, the sea basin and caustics ray,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not really like the vision in deep sea…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to consider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absorption rule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sea water.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framebuffer to make an extra render pass (fragment shader)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8BD12E-8D86-075B-7E94-84004F8E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07" y="2154443"/>
            <a:ext cx="4173769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64E4-CB03-81E3-D1B0-4A5272E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6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4: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sea color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203C-D81A-6A8E-8C0C-811C8A19F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09"/>
            <a:ext cx="10515600" cy="539098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color map in fragment shader: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approximated fitting followed:</a:t>
            </a:r>
          </a:p>
          <a:p>
            <a:pPr lvl="1"/>
            <a:r>
              <a:rPr lang="en-US" sz="10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https://www.deepsea.com/wp-content/uploads/2022/01/201305_Understading_Basics_Underwater_Lighting_ONT.pdf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D062F-7A91-F128-CD9D-ECAD34878D3B}"/>
              </a:ext>
            </a:extLst>
          </p:cNvPr>
          <p:cNvCxnSpPr/>
          <p:nvPr/>
        </p:nvCxnSpPr>
        <p:spPr>
          <a:xfrm>
            <a:off x="0" y="1102936"/>
            <a:ext cx="1219200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65FF25-23DE-68B0-3840-518F5896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88" y="2449343"/>
            <a:ext cx="5438905" cy="424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912EC-EF77-E0CC-2318-57AED65C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646" y="1244398"/>
            <a:ext cx="3048425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5F318-F24C-0558-1337-74CFF47B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87" y="2393106"/>
            <a:ext cx="2774626" cy="2177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D4325-6859-F77D-05A4-124B36E55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87" y="4593824"/>
            <a:ext cx="2774626" cy="215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B973A-421B-F409-B42B-43924CE82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061" y="2165626"/>
            <a:ext cx="2009233" cy="148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391</Words>
  <Application>Microsoft Office PowerPoint</Application>
  <PresentationFormat>Widescreen</PresentationFormat>
  <Paragraphs>75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Ocean basin Animation </vt:lpstr>
      <vt:lpstr>Outline -- features</vt:lpstr>
      <vt:lpstr>PowerPoint Presentation</vt:lpstr>
      <vt:lpstr>Feature 1: Sand (seabed)</vt:lpstr>
      <vt:lpstr>Feature 1: Sand (seabed)</vt:lpstr>
      <vt:lpstr>Feature 2: Procedural generated waves</vt:lpstr>
      <vt:lpstr>Feature 3: Caustics ray</vt:lpstr>
      <vt:lpstr>Feature 4: Deep sea color filter</vt:lpstr>
      <vt:lpstr>Feature 4: Deep sea color filter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based Animation </dc:title>
  <dc:creator>卢 子璇</dc:creator>
  <cp:lastModifiedBy>卢 子璇</cp:lastModifiedBy>
  <cp:revision>27</cp:revision>
  <dcterms:created xsi:type="dcterms:W3CDTF">2022-12-13T09:37:33Z</dcterms:created>
  <dcterms:modified xsi:type="dcterms:W3CDTF">2022-12-29T08:41:09Z</dcterms:modified>
</cp:coreProperties>
</file>